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64" r:id="rId5"/>
    <p:sldId id="262" r:id="rId6"/>
    <p:sldId id="265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8B21C-EC5E-4243-BB2E-442AEC9DBEC2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3760-3894-4750-A020-A1A1D1408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1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3760-3894-4750-A020-A1A1D1408D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2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6800" y="298610"/>
            <a:ext cx="3394623" cy="309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0780" y="306106"/>
            <a:ext cx="3386673" cy="308110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6523" y="298610"/>
            <a:ext cx="3394624" cy="30961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6800" y="3400406"/>
            <a:ext cx="3403695" cy="310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895" y="3400406"/>
            <a:ext cx="3389628" cy="3083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7453" y="3384156"/>
            <a:ext cx="3394624" cy="3096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6801" y="291114"/>
            <a:ext cx="3394623" cy="30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4713" y="287364"/>
            <a:ext cx="3421773" cy="31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06106"/>
            <a:ext cx="3394624" cy="30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4617" y="3384156"/>
            <a:ext cx="3421512" cy="312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671" y="3400406"/>
            <a:ext cx="3400937" cy="30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608" y="3379412"/>
            <a:ext cx="3415432" cy="311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292" y="2887216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Живописец</a:t>
            </a:r>
          </a:p>
          <a:p>
            <a:pPr marL="0" indent="0">
              <a:buNone/>
            </a:pPr>
            <a:r>
              <a:rPr lang="ru-RU" dirty="0" smtClean="0"/>
              <a:t>Творец</a:t>
            </a:r>
          </a:p>
          <a:p>
            <a:pPr marL="0" indent="0">
              <a:buNone/>
            </a:pPr>
            <a:r>
              <a:rPr lang="ru-RU" dirty="0" smtClean="0"/>
              <a:t>Автор</a:t>
            </a:r>
          </a:p>
          <a:p>
            <a:pPr marL="0" indent="0">
              <a:buNone/>
            </a:pPr>
            <a:r>
              <a:rPr lang="ru-RU" dirty="0" smtClean="0"/>
              <a:t>Создатель</a:t>
            </a:r>
            <a:endParaRPr lang="ru-RU" dirty="0"/>
          </a:p>
        </p:txBody>
      </p:sp>
      <p:pic>
        <p:nvPicPr>
          <p:cNvPr id="4102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7216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91 -0.09838 C -0.32691 -0.03125 -0.275 0.02338 -0.21163 0.02338 C -0.13698 0.02338 -0.10989 -0.03727 -0.09861 -0.07408 L -0.0868 -0.12292 C -0.07517 -0.15973 -0.04652 -0.22014 0.03785 -0.22014 C 0.09184 -0.22014 0.1533 -0.16574 0.1533 -0.09838 C 0.1533 -0.03125 0.09184 0.02338 0.03785 0.02338 C -0.04652 0.02338 -0.07517 -0.03727 -0.0868 -0.07408 L -0.09861 -0.12292 C -0.10989 -0.15973 -0.13698 -0.22014 -0.21163 -0.22014 C -0.275 -0.22014 -0.32691 -0.16574 -0.32691 -0.09838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85292" y="2873147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Серебристый</a:t>
            </a:r>
          </a:p>
          <a:p>
            <a:pPr marL="0" indent="0">
              <a:buNone/>
            </a:pPr>
            <a:r>
              <a:rPr lang="ru-RU" dirty="0" smtClean="0"/>
              <a:t>Блестящий</a:t>
            </a:r>
          </a:p>
          <a:p>
            <a:pPr marL="0" indent="0">
              <a:buNone/>
            </a:pPr>
            <a:r>
              <a:rPr lang="ru-RU" dirty="0" smtClean="0"/>
              <a:t>Звонкий</a:t>
            </a:r>
          </a:p>
          <a:p>
            <a:pPr marL="0" indent="0">
              <a:buNone/>
            </a:pPr>
            <a:r>
              <a:rPr lang="ru-RU" dirty="0" smtClean="0"/>
              <a:t>Легкий</a:t>
            </a: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96" y="2639893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2 -0.1088 C -0.31892 -0.04167 -0.26701 0.01296 -0.20364 0.01296 C -0.12899 0.01296 -0.10191 -0.04769 -0.09062 -0.08449 L -0.07882 -0.13334 C -0.06718 -0.17014 -0.03854 -0.23056 0.04584 -0.23056 C 0.09983 -0.23056 0.16129 -0.17616 0.16129 -0.1088 C 0.16129 -0.04167 0.09983 0.01296 0.04584 0.01296 C -0.03854 0.01296 -0.06718 -0.04769 -0.07882 -0.08449 L -0.09062 -0.13334 C -0.10191 -0.17014 -0.12899 -0.23056 -0.20364 -0.23056 C -0.26701 -0.23056 -0.31892 -0.17616 -0.31892 -0.1088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9632" y="2676053"/>
            <a:ext cx="5976664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Полотно</a:t>
            </a:r>
          </a:p>
          <a:p>
            <a:pPr marL="0" indent="0">
              <a:buNone/>
            </a:pPr>
            <a:r>
              <a:rPr lang="ru-RU" dirty="0" smtClean="0"/>
              <a:t>Произведение искусства</a:t>
            </a:r>
          </a:p>
          <a:p>
            <a:pPr marL="0" indent="0">
              <a:buNone/>
            </a:pPr>
            <a:r>
              <a:rPr lang="ru-RU" dirty="0" smtClean="0"/>
              <a:t>Изображение</a:t>
            </a:r>
          </a:p>
          <a:p>
            <a:pPr marL="0" indent="0">
              <a:buNone/>
            </a:pPr>
            <a:r>
              <a:rPr lang="ru-RU" dirty="0" smtClean="0"/>
              <a:t>Портрет / пейзаж / натюрморт</a:t>
            </a: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7216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2 -0.1507 C -0.31892 -0.08357 -0.26701 -0.02894 -0.20364 -0.02894 C -0.12899 -0.02894 -0.10191 -0.08959 -0.09062 -0.12639 L -0.07882 -0.17524 C -0.06718 -0.21204 -0.03854 -0.27246 0.04584 -0.27246 C 0.09983 -0.27246 0.16129 -0.21806 0.16129 -0.1507 C 0.16129 -0.08357 0.09983 -0.02894 0.04584 -0.02894 C -0.03854 -0.02894 -0.06718 -0.08959 -0.07882 -0.12639 L -0.09062 -0.17524 C -0.10191 -0.21204 -0.12899 -0.27246 -0.20364 -0.27246 C -0.26701 -0.27246 -0.31892 -0.21806 -0.31892 -0.150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78084" y="2676053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Снежная</a:t>
            </a:r>
          </a:p>
          <a:p>
            <a:pPr marL="0" indent="0">
              <a:buNone/>
            </a:pPr>
            <a:r>
              <a:rPr lang="ru-RU" dirty="0" smtClean="0"/>
              <a:t>Морозная</a:t>
            </a:r>
          </a:p>
          <a:p>
            <a:pPr marL="0" indent="0">
              <a:buNone/>
            </a:pPr>
            <a:r>
              <a:rPr lang="ru-RU" dirty="0" smtClean="0"/>
              <a:t>Волшебная</a:t>
            </a:r>
          </a:p>
          <a:p>
            <a:pPr marL="0" indent="0">
              <a:buNone/>
            </a:pPr>
            <a:r>
              <a:rPr lang="ru-RU" dirty="0" smtClean="0"/>
              <a:t>Суровая</a:t>
            </a: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7216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11 -0.12986 C -0.31111 -0.06274 -0.2592 -0.00811 -0.19583 -0.00811 C -0.12118 -0.00811 -0.09409 -0.06875 -0.08281 -0.10556 L -0.071 -0.1544 C -0.05937 -0.19121 -0.03073 -0.25162 0.05365 -0.25162 C 0.10764 -0.25162 0.1691 -0.19723 0.1691 -0.12986 C 0.1691 -0.06274 0.10764 -0.00811 0.05365 -0.00811 C -0.03073 -0.00811 -0.05937 -0.06875 -0.071 -0.10556 L -0.08281 -0.1544 C -0.09409 -0.19121 -0.12118 -0.25162 -0.19583 -0.25162 C -0.2592 -0.25162 -0.31111 -0.19723 -0.31111 -0.1298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85292" y="2705357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Написать</a:t>
            </a:r>
          </a:p>
          <a:p>
            <a:pPr marL="0" indent="0">
              <a:buNone/>
            </a:pPr>
            <a:r>
              <a:rPr lang="ru-RU" dirty="0" smtClean="0"/>
              <a:t>Изобразить</a:t>
            </a:r>
          </a:p>
          <a:p>
            <a:pPr marL="0" indent="0">
              <a:buNone/>
            </a:pPr>
            <a:r>
              <a:rPr lang="ru-RU" dirty="0" smtClean="0"/>
              <a:t>Передать</a:t>
            </a:r>
          </a:p>
          <a:p>
            <a:pPr marL="0" indent="0">
              <a:buNone/>
            </a:pPr>
            <a:r>
              <a:rPr lang="ru-RU" dirty="0" smtClean="0"/>
              <a:t>Показал в красках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80" y="2639893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13 -0.05625 C -0.37413 0.01088 -0.32222 0.06551 -0.25885 0.06551 C -0.1842 0.06551 -0.15711 0.00486 -0.14583 -0.03195 L -0.13402 -0.08079 C -0.12239 -0.1176 -0.09375 -0.17801 -0.00937 -0.17801 C 0.04462 -0.17801 0.10608 -0.12361 0.10608 -0.05625 C 0.10608 0.01088 0.04462 0.06551 -0.00937 0.06551 C -0.09375 0.06551 -0.12239 0.00486 -0.13402 -0.03195 L -0.14583 -0.08079 C -0.15711 -0.1176 -0.1842 -0.17801 -0.25885 -0.17801 C -0.32222 -0.17801 -0.37413 -0.12361 -0.37413 -0.05625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reazilla-store.fra1.digitaloceanspaces.com/emojis/57698/framed-picture-emoji-clipart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530120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9632" y="2676053"/>
            <a:ext cx="3322712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Холодный</a:t>
            </a:r>
          </a:p>
          <a:p>
            <a:pPr marL="0" indent="0">
              <a:buNone/>
            </a:pPr>
            <a:r>
              <a:rPr lang="ru-RU" dirty="0" smtClean="0"/>
              <a:t>Свежий</a:t>
            </a:r>
          </a:p>
          <a:p>
            <a:pPr marL="0" indent="0">
              <a:buNone/>
            </a:pPr>
            <a:r>
              <a:rPr lang="ru-RU" dirty="0" smtClean="0"/>
              <a:t>Темный</a:t>
            </a:r>
          </a:p>
          <a:p>
            <a:pPr marL="0" indent="0">
              <a:buNone/>
            </a:pPr>
            <a:r>
              <a:rPr lang="ru-RU" dirty="0" smtClean="0"/>
              <a:t>Уютный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8" descr="https://pluspng.com/img-png/pencil-png-pencil-vector-resource-free-8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2780928"/>
            <a:ext cx="2664296" cy="26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5 -0.12477 C -0.26615 -0.05764 -0.21424 -0.00301 -0.15087 -0.00301 C -0.07622 -0.00301 -0.04913 -0.06366 -0.03785 -0.10047 L -0.02604 -0.14931 C -0.01441 -0.18611 0.01424 -0.24653 0.09861 -0.24653 C 0.1526 -0.24653 0.21406 -0.19213 0.21406 -0.12477 C 0.21406 -0.05764 0.1526 -0.00301 0.09861 -0.00301 C 0.01424 -0.00301 -0.01441 -0.06366 -0.02604 -0.10047 L -0.03785 -0.14931 C -0.04913 -0.18611 -0.07622 -0.24653 -0.15087 -0.24653 C -0.21424 -0.24653 -0.26615 -0.19213 -0.26615 -0.1247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130</TotalTime>
  <Words>32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Ответь на вопросы и открой картину с изображени</dc:title>
  <dc:creator>Другие</dc:creator>
  <cp:lastModifiedBy>Другие</cp:lastModifiedBy>
  <cp:revision>18</cp:revision>
  <dcterms:created xsi:type="dcterms:W3CDTF">2022-01-03T17:31:36Z</dcterms:created>
  <dcterms:modified xsi:type="dcterms:W3CDTF">2022-01-30T12:21:33Z</dcterms:modified>
</cp:coreProperties>
</file>